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63FB-0379-4265-A2D7-2A50F00C7FFD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837-BCBB-4E1E-A612-DEF845629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28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63FB-0379-4265-A2D7-2A50F00C7FFD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837-BCBB-4E1E-A612-DEF845629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14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63FB-0379-4265-A2D7-2A50F00C7FFD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837-BCBB-4E1E-A612-DEF845629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3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63FB-0379-4265-A2D7-2A50F00C7FFD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837-BCBB-4E1E-A612-DEF845629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44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63FB-0379-4265-A2D7-2A50F00C7FFD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837-BCBB-4E1E-A612-DEF845629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63FB-0379-4265-A2D7-2A50F00C7FFD}" type="datetimeFigureOut">
              <a:rPr lang="en-US" smtClean="0"/>
              <a:t>8/8/19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837-BCBB-4E1E-A612-DEF845629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1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63FB-0379-4265-A2D7-2A50F00C7FFD}" type="datetimeFigureOut">
              <a:rPr lang="en-US" smtClean="0"/>
              <a:t>8/8/19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837-BCBB-4E1E-A612-DEF845629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60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63FB-0379-4265-A2D7-2A50F00C7FFD}" type="datetimeFigureOut">
              <a:rPr lang="en-US" smtClean="0"/>
              <a:t>8/8/19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837-BCBB-4E1E-A612-DEF845629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58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63FB-0379-4265-A2D7-2A50F00C7FFD}" type="datetimeFigureOut">
              <a:rPr lang="en-US" smtClean="0"/>
              <a:t>8/8/19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837-BCBB-4E1E-A612-DEF845629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4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63FB-0379-4265-A2D7-2A50F00C7FFD}" type="datetimeFigureOut">
              <a:rPr lang="en-US" smtClean="0"/>
              <a:t>8/8/19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837-BCBB-4E1E-A612-DEF845629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1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63FB-0379-4265-A2D7-2A50F00C7FFD}" type="datetimeFigureOut">
              <a:rPr lang="en-US" smtClean="0"/>
              <a:t>8/8/19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2837-BCBB-4E1E-A612-DEF845629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5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463FB-0379-4265-A2D7-2A50F00C7FFD}" type="datetimeFigureOut">
              <a:rPr lang="en-US" smtClean="0"/>
              <a:t>8/8/19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02837-BCBB-4E1E-A612-DEF845629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6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00" y="123314"/>
            <a:ext cx="12117600" cy="625522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050016" y="812800"/>
            <a:ext cx="979424" cy="2194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27216" y="2245360"/>
            <a:ext cx="979424" cy="4368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70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Cornell</dc:creator>
  <cp:lastModifiedBy>Amber Bryan</cp:lastModifiedBy>
  <cp:revision>1</cp:revision>
  <dcterms:created xsi:type="dcterms:W3CDTF">2017-04-27T23:07:19Z</dcterms:created>
  <dcterms:modified xsi:type="dcterms:W3CDTF">2019-08-08T15:19:14Z</dcterms:modified>
</cp:coreProperties>
</file>