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3A19-A955-46B6-A805-ADFCDD015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1A21B-917D-4FDA-A50E-389A2E8B9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5BA9D-F2CC-4F5D-86A7-8B806071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41638-56BA-494E-9645-51C484F3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FEB0A-BA2A-486A-973D-734826BB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7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04BE-41BA-4E9F-91F1-13E22050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2673B-EDE6-4AE8-8D60-5D13813B7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3FB26-2415-4A06-97DE-68389615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0CD13-9681-44E4-9045-E54A8B24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B95BA-2573-4AEE-A6B6-21CC0057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CF1B2-01F5-4BDE-9586-8747A43CB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B7451-45C0-4209-9C90-744CB5968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E5715-C791-4912-9D5F-029DE102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A7A18-9A15-4CC3-9DC9-FD5856C0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367DF-B2D2-4AA9-97BB-91E2FACB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D76E-A97D-42A6-85D2-1398B64F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AB29-4A45-4738-89CF-33E5C9DD6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B8D4-6B26-466D-B653-F02A51CE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21B14-1F74-48BE-AB55-F61079AC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7B33E-5912-4C0B-BA4F-292645D7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5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4B2F-2CE1-4A1B-94D5-863FFFDA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93764-909C-4A0A-B7D3-7BB4D5AEB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DD7A-9917-4077-8A07-B74D0A71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08063-E958-4A66-8326-F7A18EDE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ACC1-7635-45EB-88B9-57172244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7512-DD73-4BB5-AF6C-F0BF08E9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9015E-379F-4FF0-8367-9B5429E3E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BADC7-BA91-4C46-9CE2-20C95A992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A0DB1-0AFA-4C5C-8DC9-0829FC10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A5703-25B9-435B-87E3-47722C0D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5E05C-D2BC-4D5D-82D8-AEDB4A94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B0F0-C216-48F1-BAA9-8598FF95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7AB0B-D367-453B-8E3D-F50FA2FCD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CCECB-6D7D-446A-ADBA-7552FFA96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EB5841-D227-41D8-8051-66DA3EF7D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7105A-D49A-45FA-BAB3-F8A6ECC5B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222C5-8549-44D9-90EC-BBCD67DA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60EA9-D263-4E62-9A88-1C07C12A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7C72B-5E29-4E00-B850-8DC79D69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8A5A-698E-47C7-A021-4B73A372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0B8CC-F1F6-4ED8-A711-22B3A02D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DF779-2D78-4562-ACFA-093CE2B8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DE174-734E-4F13-98C0-029F47E9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6C2B7-FE7A-4EFE-AAEF-896E0FAF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55F09-FD86-49E4-BC64-112999B1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8CFAE-AFB6-4B6A-928E-6C52AA18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937D-3EC5-4B19-B0A0-84610E5D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D74D-62C7-4E36-A4A8-29C555CA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B7A3F-1B2E-4556-8300-3E745006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C0B7C-3057-472D-889B-5023DC85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7DDB2-3EBA-4C61-856E-BEB3E5D6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C3E90-F9BC-4FBE-97A1-AF754BA0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4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65C3-33DA-45C6-8979-BBB6A2B6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EB522-0F4F-4F7E-8635-E28D3144B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35254-EBF9-44C6-BB02-2A2FBF8DE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12E4C-7F79-4010-8A32-4DD4151B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DB4C7-540C-4012-9B48-4246BBE5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1C2B7-D7DD-408A-B97E-FDDA7720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8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63A3E-822C-46AB-98BF-B6AFEEC1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5D773-3DD5-4621-B1A6-EEEFAE502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4B94F-450C-4176-9E8E-66C5D54FA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7C05-0035-4175-8BE3-16371CACB15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646ED-30A8-42E8-B5E2-6365E63B9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CBD8-5370-4E97-9716-97B002262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7B96-9A14-476E-A658-409099DC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46B858-0469-4AA5-BB53-2ACEC2B4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16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3088B-DC4A-45CE-BBF6-17E2EC5B9C57}"/>
              </a:ext>
            </a:extLst>
          </p:cNvPr>
          <p:cNvSpPr txBox="1"/>
          <p:nvPr/>
        </p:nvSpPr>
        <p:spPr>
          <a:xfrm>
            <a:off x="9498106" y="416859"/>
            <a:ext cx="2344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Bobcat Woods Loop Trail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San Bernard National Wildlife Refuge</a:t>
            </a:r>
          </a:p>
          <a:p>
            <a:pPr algn="ctr"/>
            <a:r>
              <a:rPr lang="en-US" sz="2400" b="1" dirty="0"/>
              <a:t>Brazoria County, Texas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FB813C-B025-4DFB-8F97-7607C8B8F402}"/>
              </a:ext>
            </a:extLst>
          </p:cNvPr>
          <p:cNvCxnSpPr/>
          <p:nvPr/>
        </p:nvCxnSpPr>
        <p:spPr>
          <a:xfrm flipH="1" flipV="1">
            <a:off x="5338482" y="636494"/>
            <a:ext cx="1716743" cy="11116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97FB5C-F26B-4594-8139-3F2B6FA05BF3}"/>
              </a:ext>
            </a:extLst>
          </p:cNvPr>
          <p:cNvCxnSpPr/>
          <p:nvPr/>
        </p:nvCxnSpPr>
        <p:spPr>
          <a:xfrm flipH="1">
            <a:off x="2218765" y="636494"/>
            <a:ext cx="3119717" cy="4155141"/>
          </a:xfrm>
          <a:prstGeom prst="line">
            <a:avLst/>
          </a:prstGeom>
          <a:ln w="571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BEBA7B-1285-4E91-A9C0-DE96BA59DCE4}"/>
              </a:ext>
            </a:extLst>
          </p:cNvPr>
          <p:cNvCxnSpPr/>
          <p:nvPr/>
        </p:nvCxnSpPr>
        <p:spPr>
          <a:xfrm>
            <a:off x="2693894" y="4204447"/>
            <a:ext cx="1828800" cy="1600200"/>
          </a:xfrm>
          <a:prstGeom prst="line">
            <a:avLst/>
          </a:prstGeom>
          <a:ln w="571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130B94-06E2-4990-85FC-3BB5DB3FF367}"/>
              </a:ext>
            </a:extLst>
          </p:cNvPr>
          <p:cNvCxnSpPr>
            <a:cxnSpLocks/>
          </p:cNvCxnSpPr>
          <p:nvPr/>
        </p:nvCxnSpPr>
        <p:spPr>
          <a:xfrm flipH="1" flipV="1">
            <a:off x="1725707" y="4320989"/>
            <a:ext cx="523122" cy="451733"/>
          </a:xfrm>
          <a:prstGeom prst="line">
            <a:avLst/>
          </a:prstGeom>
          <a:ln w="571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52D8F4-2779-4C68-B733-3180CF3EE5AB}"/>
              </a:ext>
            </a:extLst>
          </p:cNvPr>
          <p:cNvCxnSpPr>
            <a:cxnSpLocks/>
          </p:cNvCxnSpPr>
          <p:nvPr/>
        </p:nvCxnSpPr>
        <p:spPr>
          <a:xfrm flipH="1">
            <a:off x="1520283" y="4345259"/>
            <a:ext cx="223024" cy="343829"/>
          </a:xfrm>
          <a:prstGeom prst="line">
            <a:avLst/>
          </a:prstGeom>
          <a:ln w="571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2F2C8A-355F-4242-B24D-60999BA1D997}"/>
              </a:ext>
            </a:extLst>
          </p:cNvPr>
          <p:cNvCxnSpPr/>
          <p:nvPr/>
        </p:nvCxnSpPr>
        <p:spPr>
          <a:xfrm flipH="1" flipV="1">
            <a:off x="1398494" y="4571843"/>
            <a:ext cx="138953" cy="94286"/>
          </a:xfrm>
          <a:prstGeom prst="line">
            <a:avLst/>
          </a:prstGeom>
          <a:ln w="571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90DEA23-27DA-4D9D-8C36-52515EC9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277905"/>
            <a:ext cx="769572" cy="7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146122-D32D-46EA-94C2-180D42E155D1}"/>
              </a:ext>
            </a:extLst>
          </p:cNvPr>
          <p:cNvSpPr txBox="1"/>
          <p:nvPr/>
        </p:nvSpPr>
        <p:spPr>
          <a:xfrm>
            <a:off x="7803391" y="5321094"/>
            <a:ext cx="12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Restrooms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59C277-19A4-490C-9702-0981457250BE}"/>
              </a:ext>
            </a:extLst>
          </p:cNvPr>
          <p:cNvSpPr txBox="1"/>
          <p:nvPr/>
        </p:nvSpPr>
        <p:spPr>
          <a:xfrm>
            <a:off x="7656923" y="4331256"/>
            <a:ext cx="12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Parking Lot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6321AC-28E9-4DF4-B0FA-A60DEC1C597D}"/>
              </a:ext>
            </a:extLst>
          </p:cNvPr>
          <p:cNvCxnSpPr>
            <a:cxnSpLocks/>
          </p:cNvCxnSpPr>
          <p:nvPr/>
        </p:nvCxnSpPr>
        <p:spPr>
          <a:xfrm flipH="1" flipV="1">
            <a:off x="6447865" y="2162277"/>
            <a:ext cx="515471" cy="2201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FE4CF8-EFB0-4205-A179-1877CA790019}"/>
              </a:ext>
            </a:extLst>
          </p:cNvPr>
          <p:cNvCxnSpPr>
            <a:cxnSpLocks/>
          </p:cNvCxnSpPr>
          <p:nvPr/>
        </p:nvCxnSpPr>
        <p:spPr>
          <a:xfrm flipH="1" flipV="1">
            <a:off x="5964038" y="4425831"/>
            <a:ext cx="210672" cy="1210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>
            <a:extLst>
              <a:ext uri="{FF2B5EF4-FFF2-40B4-BE49-F238E27FC236}">
                <a16:creationId xmlns:a16="http://schemas.microsoft.com/office/drawing/2014/main" id="{B693EB5B-F075-4025-BED9-5C252BC7C24E}"/>
              </a:ext>
            </a:extLst>
          </p:cNvPr>
          <p:cNvSpPr txBox="1"/>
          <p:nvPr/>
        </p:nvSpPr>
        <p:spPr>
          <a:xfrm>
            <a:off x="3599331" y="4434320"/>
            <a:ext cx="12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Water Well</a:t>
            </a: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86E4E13C-5B23-4238-8D9F-10D89DE6C455}"/>
              </a:ext>
            </a:extLst>
          </p:cNvPr>
          <p:cNvSpPr txBox="1"/>
          <p:nvPr/>
        </p:nvSpPr>
        <p:spPr>
          <a:xfrm>
            <a:off x="7871013" y="1255059"/>
            <a:ext cx="126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Cocklebur Slough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64DCB03C-8E41-4095-A323-21D123C2B3F5}"/>
              </a:ext>
            </a:extLst>
          </p:cNvPr>
          <p:cNvSpPr txBox="1"/>
          <p:nvPr/>
        </p:nvSpPr>
        <p:spPr>
          <a:xfrm>
            <a:off x="2158255" y="5106673"/>
            <a:ext cx="12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Pavilion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BAABB623-2056-4229-9768-4B56E4B97FCA}"/>
              </a:ext>
            </a:extLst>
          </p:cNvPr>
          <p:cNvSpPr txBox="1"/>
          <p:nvPr/>
        </p:nvSpPr>
        <p:spPr>
          <a:xfrm>
            <a:off x="100157" y="3706017"/>
            <a:ext cx="134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Wolfweed Lake</a:t>
            </a: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C54F3E68-5411-4FAD-A712-52D4AD25A60C}"/>
              </a:ext>
            </a:extLst>
          </p:cNvPr>
          <p:cNvSpPr txBox="1"/>
          <p:nvPr/>
        </p:nvSpPr>
        <p:spPr>
          <a:xfrm>
            <a:off x="7479734" y="3659850"/>
            <a:ext cx="12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Gravel Spur</a:t>
            </a:r>
          </a:p>
        </p:txBody>
      </p:sp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B6CC4F0B-7A4A-458D-A8E6-C718186E81E8}"/>
              </a:ext>
            </a:extLst>
          </p:cNvPr>
          <p:cNvCxnSpPr>
            <a:cxnSpLocks/>
          </p:cNvCxnSpPr>
          <p:nvPr/>
        </p:nvCxnSpPr>
        <p:spPr>
          <a:xfrm>
            <a:off x="6567572" y="3647102"/>
            <a:ext cx="689357" cy="34477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Box 2061">
            <a:extLst>
              <a:ext uri="{FF2B5EF4-FFF2-40B4-BE49-F238E27FC236}">
                <a16:creationId xmlns:a16="http://schemas.microsoft.com/office/drawing/2014/main" id="{7B326924-C081-44FB-A18E-239372E46D27}"/>
              </a:ext>
            </a:extLst>
          </p:cNvPr>
          <p:cNvSpPr txBox="1"/>
          <p:nvPr/>
        </p:nvSpPr>
        <p:spPr>
          <a:xfrm>
            <a:off x="5894953" y="5103796"/>
            <a:ext cx="1268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Path of Existing Boardwalk</a:t>
            </a:r>
          </a:p>
        </p:txBody>
      </p:sp>
      <p:sp>
        <p:nvSpPr>
          <p:cNvPr id="2063" name="TextBox 2062">
            <a:extLst>
              <a:ext uri="{FF2B5EF4-FFF2-40B4-BE49-F238E27FC236}">
                <a16:creationId xmlns:a16="http://schemas.microsoft.com/office/drawing/2014/main" id="{0731EB57-3318-460C-88BD-0A70437DDB1B}"/>
              </a:ext>
            </a:extLst>
          </p:cNvPr>
          <p:cNvSpPr txBox="1"/>
          <p:nvPr/>
        </p:nvSpPr>
        <p:spPr>
          <a:xfrm>
            <a:off x="4819848" y="2731078"/>
            <a:ext cx="1268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Sections of New Boardwalk</a:t>
            </a:r>
          </a:p>
        </p:txBody>
      </p:sp>
      <p:sp>
        <p:nvSpPr>
          <p:cNvPr id="2064" name="TextBox 2063">
            <a:extLst>
              <a:ext uri="{FF2B5EF4-FFF2-40B4-BE49-F238E27FC236}">
                <a16:creationId xmlns:a16="http://schemas.microsoft.com/office/drawing/2014/main" id="{A9E77B86-F64F-4FFB-A14D-B3C19B4CBF92}"/>
              </a:ext>
            </a:extLst>
          </p:cNvPr>
          <p:cNvSpPr txBox="1"/>
          <p:nvPr/>
        </p:nvSpPr>
        <p:spPr>
          <a:xfrm>
            <a:off x="2144806" y="2329951"/>
            <a:ext cx="126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Concrete Sections</a:t>
            </a:r>
          </a:p>
        </p:txBody>
      </p:sp>
      <p:cxnSp>
        <p:nvCxnSpPr>
          <p:cNvPr id="2067" name="Straight Arrow Connector 2066">
            <a:extLst>
              <a:ext uri="{FF2B5EF4-FFF2-40B4-BE49-F238E27FC236}">
                <a16:creationId xmlns:a16="http://schemas.microsoft.com/office/drawing/2014/main" id="{7EAC22A6-43C7-40E6-BD32-5731BFC5D52E}"/>
              </a:ext>
            </a:extLst>
          </p:cNvPr>
          <p:cNvCxnSpPr>
            <a:stCxn id="2063" idx="0"/>
          </p:cNvCxnSpPr>
          <p:nvPr/>
        </p:nvCxnSpPr>
        <p:spPr>
          <a:xfrm flipV="1">
            <a:off x="5454101" y="1223682"/>
            <a:ext cx="758440" cy="1507396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E437D30-0EF6-4F0B-A367-318561E2B54A}"/>
              </a:ext>
            </a:extLst>
          </p:cNvPr>
          <p:cNvCxnSpPr>
            <a:cxnSpLocks/>
          </p:cNvCxnSpPr>
          <p:nvPr/>
        </p:nvCxnSpPr>
        <p:spPr>
          <a:xfrm flipV="1">
            <a:off x="5945905" y="2249203"/>
            <a:ext cx="501960" cy="51888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F589578-4F63-484E-BFBC-E4195CD7A0C4}"/>
              </a:ext>
            </a:extLst>
          </p:cNvPr>
          <p:cNvCxnSpPr>
            <a:cxnSpLocks/>
            <a:stCxn id="2063" idx="2"/>
          </p:cNvCxnSpPr>
          <p:nvPr/>
        </p:nvCxnSpPr>
        <p:spPr>
          <a:xfrm>
            <a:off x="5454101" y="3654408"/>
            <a:ext cx="463889" cy="731496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Arrow Connector 2070">
            <a:extLst>
              <a:ext uri="{FF2B5EF4-FFF2-40B4-BE49-F238E27FC236}">
                <a16:creationId xmlns:a16="http://schemas.microsoft.com/office/drawing/2014/main" id="{73AB1AC0-5CED-4336-9D14-9FF8DF62B2BC}"/>
              </a:ext>
            </a:extLst>
          </p:cNvPr>
          <p:cNvCxnSpPr>
            <a:cxnSpLocks/>
          </p:cNvCxnSpPr>
          <p:nvPr/>
        </p:nvCxnSpPr>
        <p:spPr>
          <a:xfrm flipH="1">
            <a:off x="4067734" y="4772722"/>
            <a:ext cx="277906" cy="284236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2D3CEB3-2D7B-4F9B-B7FE-F0417D60866E}"/>
              </a:ext>
            </a:extLst>
          </p:cNvPr>
          <p:cNvCxnSpPr>
            <a:cxnSpLocks/>
          </p:cNvCxnSpPr>
          <p:nvPr/>
        </p:nvCxnSpPr>
        <p:spPr>
          <a:xfrm flipH="1" flipV="1">
            <a:off x="2731725" y="4689088"/>
            <a:ext cx="138953" cy="443859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4342816-F528-461C-9FAC-4761AA90BA1A}"/>
              </a:ext>
            </a:extLst>
          </p:cNvPr>
          <p:cNvCxnSpPr>
            <a:cxnSpLocks/>
          </p:cNvCxnSpPr>
          <p:nvPr/>
        </p:nvCxnSpPr>
        <p:spPr>
          <a:xfrm flipH="1" flipV="1">
            <a:off x="1352473" y="4618986"/>
            <a:ext cx="152847" cy="38556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Straight Arrow Connector 2075">
            <a:extLst>
              <a:ext uri="{FF2B5EF4-FFF2-40B4-BE49-F238E27FC236}">
                <a16:creationId xmlns:a16="http://schemas.microsoft.com/office/drawing/2014/main" id="{6FA03AE5-FE49-42E8-9C2E-C727FC34A9A4}"/>
              </a:ext>
            </a:extLst>
          </p:cNvPr>
          <p:cNvCxnSpPr/>
          <p:nvPr/>
        </p:nvCxnSpPr>
        <p:spPr>
          <a:xfrm>
            <a:off x="2626659" y="2918012"/>
            <a:ext cx="345141" cy="788005"/>
          </a:xfrm>
          <a:prstGeom prst="straightConnector1">
            <a:avLst/>
          </a:prstGeom>
          <a:ln w="2857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5D68178-5A6E-40C4-B639-4944438CD31D}"/>
              </a:ext>
            </a:extLst>
          </p:cNvPr>
          <p:cNvCxnSpPr>
            <a:cxnSpLocks/>
          </p:cNvCxnSpPr>
          <p:nvPr/>
        </p:nvCxnSpPr>
        <p:spPr>
          <a:xfrm flipH="1" flipV="1">
            <a:off x="7324166" y="1255059"/>
            <a:ext cx="789820" cy="37387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A8BC3B-9CE6-4F33-8993-397464F977C4}"/>
              </a:ext>
            </a:extLst>
          </p:cNvPr>
          <p:cNvSpPr txBox="1"/>
          <p:nvPr/>
        </p:nvSpPr>
        <p:spPr>
          <a:xfrm>
            <a:off x="957447" y="4843662"/>
            <a:ext cx="134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Observation Platform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3CB465-608E-497A-9A24-59B873FFB7DC}"/>
              </a:ext>
            </a:extLst>
          </p:cNvPr>
          <p:cNvCxnSpPr>
            <a:stCxn id="2062" idx="1"/>
          </p:cNvCxnSpPr>
          <p:nvPr/>
        </p:nvCxnSpPr>
        <p:spPr>
          <a:xfrm flipH="1" flipV="1">
            <a:off x="5665694" y="5056958"/>
            <a:ext cx="229259" cy="50850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B74C0F-F9FC-9246-AFCA-24C2E53B2645}"/>
              </a:ext>
            </a:extLst>
          </p:cNvPr>
          <p:cNvCxnSpPr>
            <a:cxnSpLocks/>
          </p:cNvCxnSpPr>
          <p:nvPr/>
        </p:nvCxnSpPr>
        <p:spPr>
          <a:xfrm>
            <a:off x="7239390" y="3962957"/>
            <a:ext cx="0" cy="6088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Connector 2051">
            <a:extLst>
              <a:ext uri="{FF2B5EF4-FFF2-40B4-BE49-F238E27FC236}">
                <a16:creationId xmlns:a16="http://schemas.microsoft.com/office/drawing/2014/main" id="{5056CEC3-4B78-4B2A-B6B9-5DD7BB2A30AC}"/>
              </a:ext>
            </a:extLst>
          </p:cNvPr>
          <p:cNvCxnSpPr>
            <a:endCxn id="5" idx="86"/>
          </p:cNvCxnSpPr>
          <p:nvPr/>
        </p:nvCxnSpPr>
        <p:spPr>
          <a:xfrm flipH="1" flipV="1">
            <a:off x="6436659" y="4199965"/>
            <a:ext cx="820270" cy="371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D3A0F79-A51D-4B0D-96D3-D4488EC141F9}"/>
              </a:ext>
            </a:extLst>
          </p:cNvPr>
          <p:cNvSpPr/>
          <p:nvPr/>
        </p:nvSpPr>
        <p:spPr>
          <a:xfrm>
            <a:off x="4522694" y="1748118"/>
            <a:ext cx="2532531" cy="4056529"/>
          </a:xfrm>
          <a:custGeom>
            <a:avLst/>
            <a:gdLst>
              <a:gd name="connsiteX0" fmla="*/ 0 w 2532531"/>
              <a:gd name="connsiteY0" fmla="*/ 4056529 h 4056529"/>
              <a:gd name="connsiteX1" fmla="*/ 0 w 2532531"/>
              <a:gd name="connsiteY1" fmla="*/ 4056529 h 4056529"/>
              <a:gd name="connsiteX2" fmla="*/ 35859 w 2532531"/>
              <a:gd name="connsiteY2" fmla="*/ 4007223 h 4056529"/>
              <a:gd name="connsiteX3" fmla="*/ 53788 w 2532531"/>
              <a:gd name="connsiteY3" fmla="*/ 3993776 h 4056529"/>
              <a:gd name="connsiteX4" fmla="*/ 67235 w 2532531"/>
              <a:gd name="connsiteY4" fmla="*/ 3975847 h 4056529"/>
              <a:gd name="connsiteX5" fmla="*/ 116541 w 2532531"/>
              <a:gd name="connsiteY5" fmla="*/ 3935506 h 4056529"/>
              <a:gd name="connsiteX6" fmla="*/ 134471 w 2532531"/>
              <a:gd name="connsiteY6" fmla="*/ 3917576 h 4056529"/>
              <a:gd name="connsiteX7" fmla="*/ 152400 w 2532531"/>
              <a:gd name="connsiteY7" fmla="*/ 3904129 h 4056529"/>
              <a:gd name="connsiteX8" fmla="*/ 165847 w 2532531"/>
              <a:gd name="connsiteY8" fmla="*/ 3886200 h 4056529"/>
              <a:gd name="connsiteX9" fmla="*/ 183777 w 2532531"/>
              <a:gd name="connsiteY9" fmla="*/ 3872753 h 4056529"/>
              <a:gd name="connsiteX10" fmla="*/ 215153 w 2532531"/>
              <a:gd name="connsiteY10" fmla="*/ 3841376 h 4056529"/>
              <a:gd name="connsiteX11" fmla="*/ 228600 w 2532531"/>
              <a:gd name="connsiteY11" fmla="*/ 3818964 h 4056529"/>
              <a:gd name="connsiteX12" fmla="*/ 233082 w 2532531"/>
              <a:gd name="connsiteY12" fmla="*/ 3805517 h 4056529"/>
              <a:gd name="connsiteX13" fmla="*/ 246530 w 2532531"/>
              <a:gd name="connsiteY13" fmla="*/ 3792070 h 4056529"/>
              <a:gd name="connsiteX14" fmla="*/ 255494 w 2532531"/>
              <a:gd name="connsiteY14" fmla="*/ 3778623 h 4056529"/>
              <a:gd name="connsiteX15" fmla="*/ 273424 w 2532531"/>
              <a:gd name="connsiteY15" fmla="*/ 3765176 h 4056529"/>
              <a:gd name="connsiteX16" fmla="*/ 300318 w 2532531"/>
              <a:gd name="connsiteY16" fmla="*/ 3738282 h 4056529"/>
              <a:gd name="connsiteX17" fmla="*/ 331694 w 2532531"/>
              <a:gd name="connsiteY17" fmla="*/ 3706906 h 4056529"/>
              <a:gd name="connsiteX18" fmla="*/ 367553 w 2532531"/>
              <a:gd name="connsiteY18" fmla="*/ 3657600 h 4056529"/>
              <a:gd name="connsiteX19" fmla="*/ 385482 w 2532531"/>
              <a:gd name="connsiteY19" fmla="*/ 3639670 h 4056529"/>
              <a:gd name="connsiteX20" fmla="*/ 412377 w 2532531"/>
              <a:gd name="connsiteY20" fmla="*/ 3617258 h 4056529"/>
              <a:gd name="connsiteX21" fmla="*/ 461682 w 2532531"/>
              <a:gd name="connsiteY21" fmla="*/ 3563470 h 4056529"/>
              <a:gd name="connsiteX22" fmla="*/ 502024 w 2532531"/>
              <a:gd name="connsiteY22" fmla="*/ 3536576 h 4056529"/>
              <a:gd name="connsiteX23" fmla="*/ 524435 w 2532531"/>
              <a:gd name="connsiteY23" fmla="*/ 3518647 h 4056529"/>
              <a:gd name="connsiteX24" fmla="*/ 542365 w 2532531"/>
              <a:gd name="connsiteY24" fmla="*/ 3500717 h 4056529"/>
              <a:gd name="connsiteX25" fmla="*/ 569259 w 2532531"/>
              <a:gd name="connsiteY25" fmla="*/ 3496235 h 4056529"/>
              <a:gd name="connsiteX26" fmla="*/ 591671 w 2532531"/>
              <a:gd name="connsiteY26" fmla="*/ 3478306 h 4056529"/>
              <a:gd name="connsiteX27" fmla="*/ 609600 w 2532531"/>
              <a:gd name="connsiteY27" fmla="*/ 3460376 h 4056529"/>
              <a:gd name="connsiteX28" fmla="*/ 649941 w 2532531"/>
              <a:gd name="connsiteY28" fmla="*/ 3446929 h 4056529"/>
              <a:gd name="connsiteX29" fmla="*/ 663388 w 2532531"/>
              <a:gd name="connsiteY29" fmla="*/ 3429000 h 4056529"/>
              <a:gd name="connsiteX30" fmla="*/ 703730 w 2532531"/>
              <a:gd name="connsiteY30" fmla="*/ 3411070 h 4056529"/>
              <a:gd name="connsiteX31" fmla="*/ 717177 w 2532531"/>
              <a:gd name="connsiteY31" fmla="*/ 3397623 h 4056529"/>
              <a:gd name="connsiteX32" fmla="*/ 744071 w 2532531"/>
              <a:gd name="connsiteY32" fmla="*/ 3388658 h 4056529"/>
              <a:gd name="connsiteX33" fmla="*/ 762000 w 2532531"/>
              <a:gd name="connsiteY33" fmla="*/ 3379694 h 4056529"/>
              <a:gd name="connsiteX34" fmla="*/ 779930 w 2532531"/>
              <a:gd name="connsiteY34" fmla="*/ 3375211 h 4056529"/>
              <a:gd name="connsiteX35" fmla="*/ 797859 w 2532531"/>
              <a:gd name="connsiteY35" fmla="*/ 3366247 h 4056529"/>
              <a:gd name="connsiteX36" fmla="*/ 811306 w 2532531"/>
              <a:gd name="connsiteY36" fmla="*/ 3361764 h 4056529"/>
              <a:gd name="connsiteX37" fmla="*/ 833718 w 2532531"/>
              <a:gd name="connsiteY37" fmla="*/ 3352800 h 4056529"/>
              <a:gd name="connsiteX38" fmla="*/ 869577 w 2532531"/>
              <a:gd name="connsiteY38" fmla="*/ 3339353 h 4056529"/>
              <a:gd name="connsiteX39" fmla="*/ 900953 w 2532531"/>
              <a:gd name="connsiteY39" fmla="*/ 3325906 h 4056529"/>
              <a:gd name="connsiteX40" fmla="*/ 918882 w 2532531"/>
              <a:gd name="connsiteY40" fmla="*/ 3316941 h 4056529"/>
              <a:gd name="connsiteX41" fmla="*/ 941294 w 2532531"/>
              <a:gd name="connsiteY41" fmla="*/ 3312458 h 4056529"/>
              <a:gd name="connsiteX42" fmla="*/ 981635 w 2532531"/>
              <a:gd name="connsiteY42" fmla="*/ 3294529 h 4056529"/>
              <a:gd name="connsiteX43" fmla="*/ 999565 w 2532531"/>
              <a:gd name="connsiteY43" fmla="*/ 3285564 h 4056529"/>
              <a:gd name="connsiteX44" fmla="*/ 1017494 w 2532531"/>
              <a:gd name="connsiteY44" fmla="*/ 3281082 h 4056529"/>
              <a:gd name="connsiteX45" fmla="*/ 1066800 w 2532531"/>
              <a:gd name="connsiteY45" fmla="*/ 3272117 h 4056529"/>
              <a:gd name="connsiteX46" fmla="*/ 1089212 w 2532531"/>
              <a:gd name="connsiteY46" fmla="*/ 3263153 h 4056529"/>
              <a:gd name="connsiteX47" fmla="*/ 1125071 w 2532531"/>
              <a:gd name="connsiteY47" fmla="*/ 3245223 h 4056529"/>
              <a:gd name="connsiteX48" fmla="*/ 1151965 w 2532531"/>
              <a:gd name="connsiteY48" fmla="*/ 3236258 h 4056529"/>
              <a:gd name="connsiteX49" fmla="*/ 1174377 w 2532531"/>
              <a:gd name="connsiteY49" fmla="*/ 3227294 h 4056529"/>
              <a:gd name="connsiteX50" fmla="*/ 1210235 w 2532531"/>
              <a:gd name="connsiteY50" fmla="*/ 3218329 h 4056529"/>
              <a:gd name="connsiteX51" fmla="*/ 1246094 w 2532531"/>
              <a:gd name="connsiteY51" fmla="*/ 3200400 h 4056529"/>
              <a:gd name="connsiteX52" fmla="*/ 1295400 w 2532531"/>
              <a:gd name="connsiteY52" fmla="*/ 3191435 h 4056529"/>
              <a:gd name="connsiteX53" fmla="*/ 1331259 w 2532531"/>
              <a:gd name="connsiteY53" fmla="*/ 3182470 h 4056529"/>
              <a:gd name="connsiteX54" fmla="*/ 1353671 w 2532531"/>
              <a:gd name="connsiteY54" fmla="*/ 3173506 h 4056529"/>
              <a:gd name="connsiteX55" fmla="*/ 1380565 w 2532531"/>
              <a:gd name="connsiteY55" fmla="*/ 3169023 h 4056529"/>
              <a:gd name="connsiteX56" fmla="*/ 1425388 w 2532531"/>
              <a:gd name="connsiteY56" fmla="*/ 3151094 h 4056529"/>
              <a:gd name="connsiteX57" fmla="*/ 1447800 w 2532531"/>
              <a:gd name="connsiteY57" fmla="*/ 3133164 h 4056529"/>
              <a:gd name="connsiteX58" fmla="*/ 1461247 w 2532531"/>
              <a:gd name="connsiteY58" fmla="*/ 3106270 h 4056529"/>
              <a:gd name="connsiteX59" fmla="*/ 1465730 w 2532531"/>
              <a:gd name="connsiteY59" fmla="*/ 3092823 h 4056529"/>
              <a:gd name="connsiteX60" fmla="*/ 1479177 w 2532531"/>
              <a:gd name="connsiteY60" fmla="*/ 3083858 h 4056529"/>
              <a:gd name="connsiteX61" fmla="*/ 1483659 w 2532531"/>
              <a:gd name="connsiteY61" fmla="*/ 3070411 h 4056529"/>
              <a:gd name="connsiteX62" fmla="*/ 1506071 w 2532531"/>
              <a:gd name="connsiteY62" fmla="*/ 3043517 h 4056529"/>
              <a:gd name="connsiteX63" fmla="*/ 1532965 w 2532531"/>
              <a:gd name="connsiteY63" fmla="*/ 3007658 h 4056529"/>
              <a:gd name="connsiteX64" fmla="*/ 1555377 w 2532531"/>
              <a:gd name="connsiteY64" fmla="*/ 2980764 h 4056529"/>
              <a:gd name="connsiteX65" fmla="*/ 1577788 w 2532531"/>
              <a:gd name="connsiteY65" fmla="*/ 2940423 h 4056529"/>
              <a:gd name="connsiteX66" fmla="*/ 1595718 w 2532531"/>
              <a:gd name="connsiteY66" fmla="*/ 2926976 h 4056529"/>
              <a:gd name="connsiteX67" fmla="*/ 1609165 w 2532531"/>
              <a:gd name="connsiteY67" fmla="*/ 2904564 h 4056529"/>
              <a:gd name="connsiteX68" fmla="*/ 1613647 w 2532531"/>
              <a:gd name="connsiteY68" fmla="*/ 2891117 h 4056529"/>
              <a:gd name="connsiteX69" fmla="*/ 1640541 w 2532531"/>
              <a:gd name="connsiteY69" fmla="*/ 2864223 h 4056529"/>
              <a:gd name="connsiteX70" fmla="*/ 1667435 w 2532531"/>
              <a:gd name="connsiteY70" fmla="*/ 2832847 h 4056529"/>
              <a:gd name="connsiteX71" fmla="*/ 1685365 w 2532531"/>
              <a:gd name="connsiteY71" fmla="*/ 2805953 h 4056529"/>
              <a:gd name="connsiteX72" fmla="*/ 1712259 w 2532531"/>
              <a:gd name="connsiteY72" fmla="*/ 2765611 h 4056529"/>
              <a:gd name="connsiteX73" fmla="*/ 1721224 w 2532531"/>
              <a:gd name="connsiteY73" fmla="*/ 2747682 h 4056529"/>
              <a:gd name="connsiteX74" fmla="*/ 1739153 w 2532531"/>
              <a:gd name="connsiteY74" fmla="*/ 2734235 h 4056529"/>
              <a:gd name="connsiteX75" fmla="*/ 1761565 w 2532531"/>
              <a:gd name="connsiteY75" fmla="*/ 2702858 h 4056529"/>
              <a:gd name="connsiteX76" fmla="*/ 1770530 w 2532531"/>
              <a:gd name="connsiteY76" fmla="*/ 2684929 h 4056529"/>
              <a:gd name="connsiteX77" fmla="*/ 1783977 w 2532531"/>
              <a:gd name="connsiteY77" fmla="*/ 2671482 h 4056529"/>
              <a:gd name="connsiteX78" fmla="*/ 1792941 w 2532531"/>
              <a:gd name="connsiteY78" fmla="*/ 2653553 h 4056529"/>
              <a:gd name="connsiteX79" fmla="*/ 1815353 w 2532531"/>
              <a:gd name="connsiteY79" fmla="*/ 2622176 h 4056529"/>
              <a:gd name="connsiteX80" fmla="*/ 1824318 w 2532531"/>
              <a:gd name="connsiteY80" fmla="*/ 2595282 h 4056529"/>
              <a:gd name="connsiteX81" fmla="*/ 1833282 w 2532531"/>
              <a:gd name="connsiteY81" fmla="*/ 2581835 h 4056529"/>
              <a:gd name="connsiteX82" fmla="*/ 1855694 w 2532531"/>
              <a:gd name="connsiteY82" fmla="*/ 2550458 h 4056529"/>
              <a:gd name="connsiteX83" fmla="*/ 1873624 w 2532531"/>
              <a:gd name="connsiteY83" fmla="*/ 2519082 h 4056529"/>
              <a:gd name="connsiteX84" fmla="*/ 1900518 w 2532531"/>
              <a:gd name="connsiteY84" fmla="*/ 2483223 h 4056529"/>
              <a:gd name="connsiteX85" fmla="*/ 1909482 w 2532531"/>
              <a:gd name="connsiteY85" fmla="*/ 2465294 h 4056529"/>
              <a:gd name="connsiteX86" fmla="*/ 1913965 w 2532531"/>
              <a:gd name="connsiteY86" fmla="*/ 2451847 h 4056529"/>
              <a:gd name="connsiteX87" fmla="*/ 1931894 w 2532531"/>
              <a:gd name="connsiteY87" fmla="*/ 2420470 h 4056529"/>
              <a:gd name="connsiteX88" fmla="*/ 1945341 w 2532531"/>
              <a:gd name="connsiteY88" fmla="*/ 2389094 h 4056529"/>
              <a:gd name="connsiteX89" fmla="*/ 1963271 w 2532531"/>
              <a:gd name="connsiteY89" fmla="*/ 2362200 h 4056529"/>
              <a:gd name="connsiteX90" fmla="*/ 1967753 w 2532531"/>
              <a:gd name="connsiteY90" fmla="*/ 2335306 h 4056529"/>
              <a:gd name="connsiteX91" fmla="*/ 1994647 w 2532531"/>
              <a:gd name="connsiteY91" fmla="*/ 2303929 h 4056529"/>
              <a:gd name="connsiteX92" fmla="*/ 2008094 w 2532531"/>
              <a:gd name="connsiteY92" fmla="*/ 2263588 h 4056529"/>
              <a:gd name="connsiteX93" fmla="*/ 2026024 w 2532531"/>
              <a:gd name="connsiteY93" fmla="*/ 2232211 h 4056529"/>
              <a:gd name="connsiteX94" fmla="*/ 2030506 w 2532531"/>
              <a:gd name="connsiteY94" fmla="*/ 2218764 h 4056529"/>
              <a:gd name="connsiteX95" fmla="*/ 2039471 w 2532531"/>
              <a:gd name="connsiteY95" fmla="*/ 2196353 h 4056529"/>
              <a:gd name="connsiteX96" fmla="*/ 2043953 w 2532531"/>
              <a:gd name="connsiteY96" fmla="*/ 2156011 h 4056529"/>
              <a:gd name="connsiteX97" fmla="*/ 2052918 w 2532531"/>
              <a:gd name="connsiteY97" fmla="*/ 2138082 h 4056529"/>
              <a:gd name="connsiteX98" fmla="*/ 2066365 w 2532531"/>
              <a:gd name="connsiteY98" fmla="*/ 1748117 h 4056529"/>
              <a:gd name="connsiteX99" fmla="*/ 2070847 w 2532531"/>
              <a:gd name="connsiteY99" fmla="*/ 1730188 h 4056529"/>
              <a:gd name="connsiteX100" fmla="*/ 2079812 w 2532531"/>
              <a:gd name="connsiteY100" fmla="*/ 1707776 h 4056529"/>
              <a:gd name="connsiteX101" fmla="*/ 2084294 w 2532531"/>
              <a:gd name="connsiteY101" fmla="*/ 1689847 h 4056529"/>
              <a:gd name="connsiteX102" fmla="*/ 2088777 w 2532531"/>
              <a:gd name="connsiteY102" fmla="*/ 1667435 h 4056529"/>
              <a:gd name="connsiteX103" fmla="*/ 2097741 w 2532531"/>
              <a:gd name="connsiteY103" fmla="*/ 1649506 h 4056529"/>
              <a:gd name="connsiteX104" fmla="*/ 2102224 w 2532531"/>
              <a:gd name="connsiteY104" fmla="*/ 1636058 h 4056529"/>
              <a:gd name="connsiteX105" fmla="*/ 2111188 w 2532531"/>
              <a:gd name="connsiteY105" fmla="*/ 1622611 h 4056529"/>
              <a:gd name="connsiteX106" fmla="*/ 2115671 w 2532531"/>
              <a:gd name="connsiteY106" fmla="*/ 1609164 h 4056529"/>
              <a:gd name="connsiteX107" fmla="*/ 2124635 w 2532531"/>
              <a:gd name="connsiteY107" fmla="*/ 1577788 h 4056529"/>
              <a:gd name="connsiteX108" fmla="*/ 2129118 w 2532531"/>
              <a:gd name="connsiteY108" fmla="*/ 1564341 h 4056529"/>
              <a:gd name="connsiteX109" fmla="*/ 2138082 w 2532531"/>
              <a:gd name="connsiteY109" fmla="*/ 1550894 h 4056529"/>
              <a:gd name="connsiteX110" fmla="*/ 2147047 w 2532531"/>
              <a:gd name="connsiteY110" fmla="*/ 1524000 h 4056529"/>
              <a:gd name="connsiteX111" fmla="*/ 2173941 w 2532531"/>
              <a:gd name="connsiteY111" fmla="*/ 1492623 h 4056529"/>
              <a:gd name="connsiteX112" fmla="*/ 2191871 w 2532531"/>
              <a:gd name="connsiteY112" fmla="*/ 1470211 h 4056529"/>
              <a:gd name="connsiteX113" fmla="*/ 2200835 w 2532531"/>
              <a:gd name="connsiteY113" fmla="*/ 1456764 h 4056529"/>
              <a:gd name="connsiteX114" fmla="*/ 2214282 w 2532531"/>
              <a:gd name="connsiteY114" fmla="*/ 1443317 h 4056529"/>
              <a:gd name="connsiteX115" fmla="*/ 2245659 w 2532531"/>
              <a:gd name="connsiteY115" fmla="*/ 1411941 h 4056529"/>
              <a:gd name="connsiteX116" fmla="*/ 2250141 w 2532531"/>
              <a:gd name="connsiteY116" fmla="*/ 1398494 h 4056529"/>
              <a:gd name="connsiteX117" fmla="*/ 2277035 w 2532531"/>
              <a:gd name="connsiteY117" fmla="*/ 1380564 h 4056529"/>
              <a:gd name="connsiteX118" fmla="*/ 2281518 w 2532531"/>
              <a:gd name="connsiteY118" fmla="*/ 1367117 h 4056529"/>
              <a:gd name="connsiteX119" fmla="*/ 2294965 w 2532531"/>
              <a:gd name="connsiteY119" fmla="*/ 1358153 h 4056529"/>
              <a:gd name="connsiteX120" fmla="*/ 2321859 w 2532531"/>
              <a:gd name="connsiteY120" fmla="*/ 1340223 h 4056529"/>
              <a:gd name="connsiteX121" fmla="*/ 2335306 w 2532531"/>
              <a:gd name="connsiteY121" fmla="*/ 1326776 h 4056529"/>
              <a:gd name="connsiteX122" fmla="*/ 2344271 w 2532531"/>
              <a:gd name="connsiteY122" fmla="*/ 1313329 h 4056529"/>
              <a:gd name="connsiteX123" fmla="*/ 2362200 w 2532531"/>
              <a:gd name="connsiteY123" fmla="*/ 1299882 h 4056529"/>
              <a:gd name="connsiteX124" fmla="*/ 2389094 w 2532531"/>
              <a:gd name="connsiteY124" fmla="*/ 1281953 h 4056529"/>
              <a:gd name="connsiteX125" fmla="*/ 2393577 w 2532531"/>
              <a:gd name="connsiteY125" fmla="*/ 1268506 h 4056529"/>
              <a:gd name="connsiteX126" fmla="*/ 2420471 w 2532531"/>
              <a:gd name="connsiteY126" fmla="*/ 1246094 h 4056529"/>
              <a:gd name="connsiteX127" fmla="*/ 2438400 w 2532531"/>
              <a:gd name="connsiteY127" fmla="*/ 1219200 h 4056529"/>
              <a:gd name="connsiteX128" fmla="*/ 2442882 w 2532531"/>
              <a:gd name="connsiteY128" fmla="*/ 1205753 h 4056529"/>
              <a:gd name="connsiteX129" fmla="*/ 2465294 w 2532531"/>
              <a:gd name="connsiteY129" fmla="*/ 1178858 h 4056529"/>
              <a:gd name="connsiteX130" fmla="*/ 2474259 w 2532531"/>
              <a:gd name="connsiteY130" fmla="*/ 1147482 h 4056529"/>
              <a:gd name="connsiteX131" fmla="*/ 2483224 w 2532531"/>
              <a:gd name="connsiteY131" fmla="*/ 1134035 h 4056529"/>
              <a:gd name="connsiteX132" fmla="*/ 2487706 w 2532531"/>
              <a:gd name="connsiteY132" fmla="*/ 1116106 h 4056529"/>
              <a:gd name="connsiteX133" fmla="*/ 2496671 w 2532531"/>
              <a:gd name="connsiteY133" fmla="*/ 1102658 h 4056529"/>
              <a:gd name="connsiteX134" fmla="*/ 2501153 w 2532531"/>
              <a:gd name="connsiteY134" fmla="*/ 1080247 h 4056529"/>
              <a:gd name="connsiteX135" fmla="*/ 2492188 w 2532531"/>
              <a:gd name="connsiteY135" fmla="*/ 986117 h 4056529"/>
              <a:gd name="connsiteX136" fmla="*/ 2496671 w 2532531"/>
              <a:gd name="connsiteY136" fmla="*/ 869576 h 4056529"/>
              <a:gd name="connsiteX137" fmla="*/ 2492188 w 2532531"/>
              <a:gd name="connsiteY137" fmla="*/ 739588 h 4056529"/>
              <a:gd name="connsiteX138" fmla="*/ 2487706 w 2532531"/>
              <a:gd name="connsiteY138" fmla="*/ 717176 h 4056529"/>
              <a:gd name="connsiteX139" fmla="*/ 2478741 w 2532531"/>
              <a:gd name="connsiteY139" fmla="*/ 676835 h 4056529"/>
              <a:gd name="connsiteX140" fmla="*/ 2469777 w 2532531"/>
              <a:gd name="connsiteY140" fmla="*/ 654423 h 4056529"/>
              <a:gd name="connsiteX141" fmla="*/ 2474259 w 2532531"/>
              <a:gd name="connsiteY141" fmla="*/ 313764 h 4056529"/>
              <a:gd name="connsiteX142" fmla="*/ 2478741 w 2532531"/>
              <a:gd name="connsiteY142" fmla="*/ 291353 h 4056529"/>
              <a:gd name="connsiteX143" fmla="*/ 2487706 w 2532531"/>
              <a:gd name="connsiteY143" fmla="*/ 264458 h 4056529"/>
              <a:gd name="connsiteX144" fmla="*/ 2492188 w 2532531"/>
              <a:gd name="connsiteY144" fmla="*/ 233082 h 4056529"/>
              <a:gd name="connsiteX145" fmla="*/ 2501153 w 2532531"/>
              <a:gd name="connsiteY145" fmla="*/ 210670 h 4056529"/>
              <a:gd name="connsiteX146" fmla="*/ 2505635 w 2532531"/>
              <a:gd name="connsiteY146" fmla="*/ 192741 h 4056529"/>
              <a:gd name="connsiteX147" fmla="*/ 2510118 w 2532531"/>
              <a:gd name="connsiteY147" fmla="*/ 147917 h 4056529"/>
              <a:gd name="connsiteX148" fmla="*/ 2519082 w 2532531"/>
              <a:gd name="connsiteY148" fmla="*/ 107576 h 4056529"/>
              <a:gd name="connsiteX149" fmla="*/ 2523565 w 2532531"/>
              <a:gd name="connsiteY149" fmla="*/ 53788 h 4056529"/>
              <a:gd name="connsiteX150" fmla="*/ 2532530 w 2532531"/>
              <a:gd name="connsiteY150" fmla="*/ 8964 h 4056529"/>
              <a:gd name="connsiteX151" fmla="*/ 2528047 w 2532531"/>
              <a:gd name="connsiteY151" fmla="*/ 0 h 405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2532531" h="4056529">
                <a:moveTo>
                  <a:pt x="0" y="4056529"/>
                </a:moveTo>
                <a:lnTo>
                  <a:pt x="0" y="4056529"/>
                </a:lnTo>
                <a:cubicBezTo>
                  <a:pt x="11953" y="4040094"/>
                  <a:pt x="22633" y="4022653"/>
                  <a:pt x="35859" y="4007223"/>
                </a:cubicBezTo>
                <a:cubicBezTo>
                  <a:pt x="40721" y="4001551"/>
                  <a:pt x="48506" y="3999058"/>
                  <a:pt x="53788" y="3993776"/>
                </a:cubicBezTo>
                <a:cubicBezTo>
                  <a:pt x="59070" y="3988494"/>
                  <a:pt x="61761" y="3980930"/>
                  <a:pt x="67235" y="3975847"/>
                </a:cubicBezTo>
                <a:cubicBezTo>
                  <a:pt x="82796" y="3961397"/>
                  <a:pt x="101525" y="3950522"/>
                  <a:pt x="116541" y="3935506"/>
                </a:cubicBezTo>
                <a:cubicBezTo>
                  <a:pt x="122518" y="3929529"/>
                  <a:pt x="128110" y="3923142"/>
                  <a:pt x="134471" y="3917576"/>
                </a:cubicBezTo>
                <a:cubicBezTo>
                  <a:pt x="140093" y="3912657"/>
                  <a:pt x="147118" y="3909411"/>
                  <a:pt x="152400" y="3904129"/>
                </a:cubicBezTo>
                <a:cubicBezTo>
                  <a:pt x="157682" y="3898847"/>
                  <a:pt x="160564" y="3891482"/>
                  <a:pt x="165847" y="3886200"/>
                </a:cubicBezTo>
                <a:cubicBezTo>
                  <a:pt x="171130" y="3880917"/>
                  <a:pt x="178494" y="3878036"/>
                  <a:pt x="183777" y="3872753"/>
                </a:cubicBezTo>
                <a:cubicBezTo>
                  <a:pt x="225617" y="3830913"/>
                  <a:pt x="167338" y="3877238"/>
                  <a:pt x="215153" y="3841376"/>
                </a:cubicBezTo>
                <a:cubicBezTo>
                  <a:pt x="219635" y="3833905"/>
                  <a:pt x="224704" y="3826756"/>
                  <a:pt x="228600" y="3818964"/>
                </a:cubicBezTo>
                <a:cubicBezTo>
                  <a:pt x="230713" y="3814738"/>
                  <a:pt x="230461" y="3809448"/>
                  <a:pt x="233082" y="3805517"/>
                </a:cubicBezTo>
                <a:cubicBezTo>
                  <a:pt x="236598" y="3800243"/>
                  <a:pt x="242472" y="3796940"/>
                  <a:pt x="246530" y="3792070"/>
                </a:cubicBezTo>
                <a:cubicBezTo>
                  <a:pt x="249979" y="3787932"/>
                  <a:pt x="251685" y="3782432"/>
                  <a:pt x="255494" y="3778623"/>
                </a:cubicBezTo>
                <a:cubicBezTo>
                  <a:pt x="260777" y="3773340"/>
                  <a:pt x="268141" y="3770459"/>
                  <a:pt x="273424" y="3765176"/>
                </a:cubicBezTo>
                <a:cubicBezTo>
                  <a:pt x="306786" y="3731815"/>
                  <a:pt x="268625" y="3759411"/>
                  <a:pt x="300318" y="3738282"/>
                </a:cubicBezTo>
                <a:cubicBezTo>
                  <a:pt x="320868" y="3707457"/>
                  <a:pt x="308026" y="3714795"/>
                  <a:pt x="331694" y="3706906"/>
                </a:cubicBezTo>
                <a:cubicBezTo>
                  <a:pt x="341706" y="3691887"/>
                  <a:pt x="357506" y="3667648"/>
                  <a:pt x="367553" y="3657600"/>
                </a:cubicBezTo>
                <a:cubicBezTo>
                  <a:pt x="373529" y="3651623"/>
                  <a:pt x="379200" y="3645324"/>
                  <a:pt x="385482" y="3639670"/>
                </a:cubicBezTo>
                <a:cubicBezTo>
                  <a:pt x="394156" y="3631863"/>
                  <a:pt x="404125" y="3625510"/>
                  <a:pt x="412377" y="3617258"/>
                </a:cubicBezTo>
                <a:cubicBezTo>
                  <a:pt x="441086" y="3588549"/>
                  <a:pt x="428512" y="3590005"/>
                  <a:pt x="461682" y="3563470"/>
                </a:cubicBezTo>
                <a:cubicBezTo>
                  <a:pt x="474302" y="3553374"/>
                  <a:pt x="488873" y="3545970"/>
                  <a:pt x="502024" y="3536576"/>
                </a:cubicBezTo>
                <a:cubicBezTo>
                  <a:pt x="509809" y="3531015"/>
                  <a:pt x="517285" y="3525003"/>
                  <a:pt x="524435" y="3518647"/>
                </a:cubicBezTo>
                <a:cubicBezTo>
                  <a:pt x="530752" y="3513032"/>
                  <a:pt x="534805" y="3504497"/>
                  <a:pt x="542365" y="3500717"/>
                </a:cubicBezTo>
                <a:cubicBezTo>
                  <a:pt x="550494" y="3496653"/>
                  <a:pt x="560294" y="3497729"/>
                  <a:pt x="569259" y="3496235"/>
                </a:cubicBezTo>
                <a:cubicBezTo>
                  <a:pt x="576730" y="3490259"/>
                  <a:pt x="584521" y="3484662"/>
                  <a:pt x="591671" y="3478306"/>
                </a:cubicBezTo>
                <a:cubicBezTo>
                  <a:pt x="597988" y="3472691"/>
                  <a:pt x="602568" y="3465064"/>
                  <a:pt x="609600" y="3460376"/>
                </a:cubicBezTo>
                <a:cubicBezTo>
                  <a:pt x="619728" y="3453624"/>
                  <a:pt x="637990" y="3449917"/>
                  <a:pt x="649941" y="3446929"/>
                </a:cubicBezTo>
                <a:cubicBezTo>
                  <a:pt x="654423" y="3440953"/>
                  <a:pt x="657766" y="3433919"/>
                  <a:pt x="663388" y="3429000"/>
                </a:cubicBezTo>
                <a:cubicBezTo>
                  <a:pt x="678897" y="3415430"/>
                  <a:pt x="685965" y="3415512"/>
                  <a:pt x="703730" y="3411070"/>
                </a:cubicBezTo>
                <a:cubicBezTo>
                  <a:pt x="708212" y="3406588"/>
                  <a:pt x="711636" y="3400702"/>
                  <a:pt x="717177" y="3397623"/>
                </a:cubicBezTo>
                <a:cubicBezTo>
                  <a:pt x="725437" y="3393034"/>
                  <a:pt x="735297" y="3392167"/>
                  <a:pt x="744071" y="3388658"/>
                </a:cubicBezTo>
                <a:cubicBezTo>
                  <a:pt x="750275" y="3386177"/>
                  <a:pt x="755744" y="3382040"/>
                  <a:pt x="762000" y="3379694"/>
                </a:cubicBezTo>
                <a:cubicBezTo>
                  <a:pt x="767768" y="3377531"/>
                  <a:pt x="774162" y="3377374"/>
                  <a:pt x="779930" y="3375211"/>
                </a:cubicBezTo>
                <a:cubicBezTo>
                  <a:pt x="786186" y="3372865"/>
                  <a:pt x="791718" y="3368879"/>
                  <a:pt x="797859" y="3366247"/>
                </a:cubicBezTo>
                <a:cubicBezTo>
                  <a:pt x="802202" y="3364386"/>
                  <a:pt x="806882" y="3363423"/>
                  <a:pt x="811306" y="3361764"/>
                </a:cubicBezTo>
                <a:cubicBezTo>
                  <a:pt x="818840" y="3358939"/>
                  <a:pt x="826365" y="3356068"/>
                  <a:pt x="833718" y="3352800"/>
                </a:cubicBezTo>
                <a:cubicBezTo>
                  <a:pt x="863858" y="3339405"/>
                  <a:pt x="838987" y="3347000"/>
                  <a:pt x="869577" y="3339353"/>
                </a:cubicBezTo>
                <a:cubicBezTo>
                  <a:pt x="929040" y="3309620"/>
                  <a:pt x="854786" y="3345692"/>
                  <a:pt x="900953" y="3325906"/>
                </a:cubicBezTo>
                <a:cubicBezTo>
                  <a:pt x="907095" y="3323274"/>
                  <a:pt x="912543" y="3319054"/>
                  <a:pt x="918882" y="3316941"/>
                </a:cubicBezTo>
                <a:cubicBezTo>
                  <a:pt x="926110" y="3314532"/>
                  <a:pt x="933823" y="3313952"/>
                  <a:pt x="941294" y="3312458"/>
                </a:cubicBezTo>
                <a:cubicBezTo>
                  <a:pt x="989718" y="3283404"/>
                  <a:pt x="940596" y="3309918"/>
                  <a:pt x="981635" y="3294529"/>
                </a:cubicBezTo>
                <a:cubicBezTo>
                  <a:pt x="987892" y="3292183"/>
                  <a:pt x="993308" y="3287910"/>
                  <a:pt x="999565" y="3285564"/>
                </a:cubicBezTo>
                <a:cubicBezTo>
                  <a:pt x="1005333" y="3283401"/>
                  <a:pt x="1011453" y="3282290"/>
                  <a:pt x="1017494" y="3281082"/>
                </a:cubicBezTo>
                <a:cubicBezTo>
                  <a:pt x="1033874" y="3277806"/>
                  <a:pt x="1050365" y="3275105"/>
                  <a:pt x="1066800" y="3272117"/>
                </a:cubicBezTo>
                <a:cubicBezTo>
                  <a:pt x="1074271" y="3269129"/>
                  <a:pt x="1081906" y="3266525"/>
                  <a:pt x="1089212" y="3263153"/>
                </a:cubicBezTo>
                <a:cubicBezTo>
                  <a:pt x="1101346" y="3257553"/>
                  <a:pt x="1112788" y="3250487"/>
                  <a:pt x="1125071" y="3245223"/>
                </a:cubicBezTo>
                <a:cubicBezTo>
                  <a:pt x="1133757" y="3241501"/>
                  <a:pt x="1143084" y="3239487"/>
                  <a:pt x="1151965" y="3236258"/>
                </a:cubicBezTo>
                <a:cubicBezTo>
                  <a:pt x="1159527" y="3233508"/>
                  <a:pt x="1166687" y="3229660"/>
                  <a:pt x="1174377" y="3227294"/>
                </a:cubicBezTo>
                <a:cubicBezTo>
                  <a:pt x="1186153" y="3223671"/>
                  <a:pt x="1198699" y="3222655"/>
                  <a:pt x="1210235" y="3218329"/>
                </a:cubicBezTo>
                <a:cubicBezTo>
                  <a:pt x="1222748" y="3213637"/>
                  <a:pt x="1233351" y="3204424"/>
                  <a:pt x="1246094" y="3200400"/>
                </a:cubicBezTo>
                <a:cubicBezTo>
                  <a:pt x="1262023" y="3195370"/>
                  <a:pt x="1279054" y="3194876"/>
                  <a:pt x="1295400" y="3191435"/>
                </a:cubicBezTo>
                <a:cubicBezTo>
                  <a:pt x="1307457" y="3188897"/>
                  <a:pt x="1319483" y="3186093"/>
                  <a:pt x="1331259" y="3182470"/>
                </a:cubicBezTo>
                <a:cubicBezTo>
                  <a:pt x="1338949" y="3180104"/>
                  <a:pt x="1345908" y="3175623"/>
                  <a:pt x="1353671" y="3173506"/>
                </a:cubicBezTo>
                <a:cubicBezTo>
                  <a:pt x="1362439" y="3171115"/>
                  <a:pt x="1371748" y="3171227"/>
                  <a:pt x="1380565" y="3169023"/>
                </a:cubicBezTo>
                <a:cubicBezTo>
                  <a:pt x="1392224" y="3166108"/>
                  <a:pt x="1414261" y="3158512"/>
                  <a:pt x="1425388" y="3151094"/>
                </a:cubicBezTo>
                <a:cubicBezTo>
                  <a:pt x="1433348" y="3145787"/>
                  <a:pt x="1440329" y="3139141"/>
                  <a:pt x="1447800" y="3133164"/>
                </a:cubicBezTo>
                <a:cubicBezTo>
                  <a:pt x="1459063" y="3099372"/>
                  <a:pt x="1443871" y="3141019"/>
                  <a:pt x="1461247" y="3106270"/>
                </a:cubicBezTo>
                <a:cubicBezTo>
                  <a:pt x="1463360" y="3102044"/>
                  <a:pt x="1462778" y="3096512"/>
                  <a:pt x="1465730" y="3092823"/>
                </a:cubicBezTo>
                <a:cubicBezTo>
                  <a:pt x="1469095" y="3088616"/>
                  <a:pt x="1474695" y="3086846"/>
                  <a:pt x="1479177" y="3083858"/>
                </a:cubicBezTo>
                <a:cubicBezTo>
                  <a:pt x="1480671" y="3079376"/>
                  <a:pt x="1481546" y="3074637"/>
                  <a:pt x="1483659" y="3070411"/>
                </a:cubicBezTo>
                <a:cubicBezTo>
                  <a:pt x="1489899" y="3057931"/>
                  <a:pt x="1496159" y="3053429"/>
                  <a:pt x="1506071" y="3043517"/>
                </a:cubicBezTo>
                <a:cubicBezTo>
                  <a:pt x="1514779" y="3017390"/>
                  <a:pt x="1505232" y="3039353"/>
                  <a:pt x="1532965" y="3007658"/>
                </a:cubicBezTo>
                <a:cubicBezTo>
                  <a:pt x="1576649" y="2957734"/>
                  <a:pt x="1501405" y="3034736"/>
                  <a:pt x="1555377" y="2980764"/>
                </a:cubicBezTo>
                <a:cubicBezTo>
                  <a:pt x="1560262" y="2966108"/>
                  <a:pt x="1564088" y="2950698"/>
                  <a:pt x="1577788" y="2940423"/>
                </a:cubicBezTo>
                <a:lnTo>
                  <a:pt x="1595718" y="2926976"/>
                </a:lnTo>
                <a:cubicBezTo>
                  <a:pt x="1600200" y="2919505"/>
                  <a:pt x="1605269" y="2912356"/>
                  <a:pt x="1609165" y="2904564"/>
                </a:cubicBezTo>
                <a:cubicBezTo>
                  <a:pt x="1611278" y="2900338"/>
                  <a:pt x="1610746" y="2894847"/>
                  <a:pt x="1613647" y="2891117"/>
                </a:cubicBezTo>
                <a:cubicBezTo>
                  <a:pt x="1621430" y="2881110"/>
                  <a:pt x="1632934" y="2874365"/>
                  <a:pt x="1640541" y="2864223"/>
                </a:cubicBezTo>
                <a:cubicBezTo>
                  <a:pt x="1657791" y="2841223"/>
                  <a:pt x="1648706" y="2851576"/>
                  <a:pt x="1667435" y="2832847"/>
                </a:cubicBezTo>
                <a:cubicBezTo>
                  <a:pt x="1676426" y="2805877"/>
                  <a:pt x="1665218" y="2832816"/>
                  <a:pt x="1685365" y="2805953"/>
                </a:cubicBezTo>
                <a:cubicBezTo>
                  <a:pt x="1695062" y="2793024"/>
                  <a:pt x="1705031" y="2780066"/>
                  <a:pt x="1712259" y="2765611"/>
                </a:cubicBezTo>
                <a:cubicBezTo>
                  <a:pt x="1715247" y="2759635"/>
                  <a:pt x="1716876" y="2752755"/>
                  <a:pt x="1721224" y="2747682"/>
                </a:cubicBezTo>
                <a:cubicBezTo>
                  <a:pt x="1726086" y="2742010"/>
                  <a:pt x="1733177" y="2738717"/>
                  <a:pt x="1739153" y="2734235"/>
                </a:cubicBezTo>
                <a:cubicBezTo>
                  <a:pt x="1748218" y="2697973"/>
                  <a:pt x="1735346" y="2733446"/>
                  <a:pt x="1761565" y="2702858"/>
                </a:cubicBezTo>
                <a:cubicBezTo>
                  <a:pt x="1765914" y="2697785"/>
                  <a:pt x="1766646" y="2690366"/>
                  <a:pt x="1770530" y="2684929"/>
                </a:cubicBezTo>
                <a:cubicBezTo>
                  <a:pt x="1774215" y="2679771"/>
                  <a:pt x="1779495" y="2675964"/>
                  <a:pt x="1783977" y="2671482"/>
                </a:cubicBezTo>
                <a:cubicBezTo>
                  <a:pt x="1786965" y="2665506"/>
                  <a:pt x="1789626" y="2659354"/>
                  <a:pt x="1792941" y="2653553"/>
                </a:cubicBezTo>
                <a:cubicBezTo>
                  <a:pt x="1798182" y="2644382"/>
                  <a:pt x="1809585" y="2629866"/>
                  <a:pt x="1815353" y="2622176"/>
                </a:cubicBezTo>
                <a:cubicBezTo>
                  <a:pt x="1818341" y="2613211"/>
                  <a:pt x="1819077" y="2603145"/>
                  <a:pt x="1824318" y="2595282"/>
                </a:cubicBezTo>
                <a:cubicBezTo>
                  <a:pt x="1827306" y="2590800"/>
                  <a:pt x="1830151" y="2586219"/>
                  <a:pt x="1833282" y="2581835"/>
                </a:cubicBezTo>
                <a:cubicBezTo>
                  <a:pt x="1840172" y="2572190"/>
                  <a:pt x="1849647" y="2561041"/>
                  <a:pt x="1855694" y="2550458"/>
                </a:cubicBezTo>
                <a:cubicBezTo>
                  <a:pt x="1867604" y="2529615"/>
                  <a:pt x="1860521" y="2536553"/>
                  <a:pt x="1873624" y="2519082"/>
                </a:cubicBezTo>
                <a:cubicBezTo>
                  <a:pt x="1883964" y="2505295"/>
                  <a:pt x="1892414" y="2497405"/>
                  <a:pt x="1900518" y="2483223"/>
                </a:cubicBezTo>
                <a:cubicBezTo>
                  <a:pt x="1903833" y="2477422"/>
                  <a:pt x="1906850" y="2471435"/>
                  <a:pt x="1909482" y="2465294"/>
                </a:cubicBezTo>
                <a:cubicBezTo>
                  <a:pt x="1911343" y="2460951"/>
                  <a:pt x="1911852" y="2456073"/>
                  <a:pt x="1913965" y="2451847"/>
                </a:cubicBezTo>
                <a:cubicBezTo>
                  <a:pt x="1936470" y="2406840"/>
                  <a:pt x="1908324" y="2475468"/>
                  <a:pt x="1931894" y="2420470"/>
                </a:cubicBezTo>
                <a:cubicBezTo>
                  <a:pt x="1941163" y="2398841"/>
                  <a:pt x="1930484" y="2413856"/>
                  <a:pt x="1945341" y="2389094"/>
                </a:cubicBezTo>
                <a:cubicBezTo>
                  <a:pt x="1950884" y="2379855"/>
                  <a:pt x="1963271" y="2362200"/>
                  <a:pt x="1963271" y="2362200"/>
                </a:cubicBezTo>
                <a:cubicBezTo>
                  <a:pt x="1964765" y="2353235"/>
                  <a:pt x="1964879" y="2343928"/>
                  <a:pt x="1967753" y="2335306"/>
                </a:cubicBezTo>
                <a:cubicBezTo>
                  <a:pt x="1971167" y="2325065"/>
                  <a:pt x="1988972" y="2309604"/>
                  <a:pt x="1994647" y="2303929"/>
                </a:cubicBezTo>
                <a:cubicBezTo>
                  <a:pt x="1999129" y="2290482"/>
                  <a:pt x="2000231" y="2275382"/>
                  <a:pt x="2008094" y="2263588"/>
                </a:cubicBezTo>
                <a:cubicBezTo>
                  <a:pt x="2017098" y="2250083"/>
                  <a:pt x="2019200" y="2248135"/>
                  <a:pt x="2026024" y="2232211"/>
                </a:cubicBezTo>
                <a:cubicBezTo>
                  <a:pt x="2027885" y="2227868"/>
                  <a:pt x="2028847" y="2223188"/>
                  <a:pt x="2030506" y="2218764"/>
                </a:cubicBezTo>
                <a:cubicBezTo>
                  <a:pt x="2033331" y="2211230"/>
                  <a:pt x="2036483" y="2203823"/>
                  <a:pt x="2039471" y="2196353"/>
                </a:cubicBezTo>
                <a:cubicBezTo>
                  <a:pt x="2040965" y="2182906"/>
                  <a:pt x="2040911" y="2169195"/>
                  <a:pt x="2043953" y="2156011"/>
                </a:cubicBezTo>
                <a:cubicBezTo>
                  <a:pt x="2045455" y="2149500"/>
                  <a:pt x="2052651" y="2144758"/>
                  <a:pt x="2052918" y="2138082"/>
                </a:cubicBezTo>
                <a:cubicBezTo>
                  <a:pt x="2062753" y="1892199"/>
                  <a:pt x="2043102" y="1903205"/>
                  <a:pt x="2066365" y="1748117"/>
                </a:cubicBezTo>
                <a:cubicBezTo>
                  <a:pt x="2067279" y="1742025"/>
                  <a:pt x="2068899" y="1736032"/>
                  <a:pt x="2070847" y="1730188"/>
                </a:cubicBezTo>
                <a:cubicBezTo>
                  <a:pt x="2073391" y="1722555"/>
                  <a:pt x="2077268" y="1715409"/>
                  <a:pt x="2079812" y="1707776"/>
                </a:cubicBezTo>
                <a:cubicBezTo>
                  <a:pt x="2081760" y="1701932"/>
                  <a:pt x="2082958" y="1695861"/>
                  <a:pt x="2084294" y="1689847"/>
                </a:cubicBezTo>
                <a:cubicBezTo>
                  <a:pt x="2085947" y="1682410"/>
                  <a:pt x="2086368" y="1674663"/>
                  <a:pt x="2088777" y="1667435"/>
                </a:cubicBezTo>
                <a:cubicBezTo>
                  <a:pt x="2090890" y="1661096"/>
                  <a:pt x="2095109" y="1655647"/>
                  <a:pt x="2097741" y="1649506"/>
                </a:cubicBezTo>
                <a:cubicBezTo>
                  <a:pt x="2099602" y="1645163"/>
                  <a:pt x="2100111" y="1640284"/>
                  <a:pt x="2102224" y="1636058"/>
                </a:cubicBezTo>
                <a:cubicBezTo>
                  <a:pt x="2104633" y="1631240"/>
                  <a:pt x="2108779" y="1627429"/>
                  <a:pt x="2111188" y="1622611"/>
                </a:cubicBezTo>
                <a:cubicBezTo>
                  <a:pt x="2113301" y="1618385"/>
                  <a:pt x="2114313" y="1613690"/>
                  <a:pt x="2115671" y="1609164"/>
                </a:cubicBezTo>
                <a:cubicBezTo>
                  <a:pt x="2118797" y="1598746"/>
                  <a:pt x="2121509" y="1588206"/>
                  <a:pt x="2124635" y="1577788"/>
                </a:cubicBezTo>
                <a:cubicBezTo>
                  <a:pt x="2125993" y="1573262"/>
                  <a:pt x="2127005" y="1568567"/>
                  <a:pt x="2129118" y="1564341"/>
                </a:cubicBezTo>
                <a:cubicBezTo>
                  <a:pt x="2131527" y="1559523"/>
                  <a:pt x="2135894" y="1555817"/>
                  <a:pt x="2138082" y="1550894"/>
                </a:cubicBezTo>
                <a:cubicBezTo>
                  <a:pt x="2141920" y="1542259"/>
                  <a:pt x="2141377" y="1531560"/>
                  <a:pt x="2147047" y="1524000"/>
                </a:cubicBezTo>
                <a:cubicBezTo>
                  <a:pt x="2164297" y="1500999"/>
                  <a:pt x="2155211" y="1511353"/>
                  <a:pt x="2173941" y="1492623"/>
                </a:cubicBezTo>
                <a:cubicBezTo>
                  <a:pt x="2182669" y="1466443"/>
                  <a:pt x="2171595" y="1490487"/>
                  <a:pt x="2191871" y="1470211"/>
                </a:cubicBezTo>
                <a:cubicBezTo>
                  <a:pt x="2195680" y="1466402"/>
                  <a:pt x="2197386" y="1460902"/>
                  <a:pt x="2200835" y="1456764"/>
                </a:cubicBezTo>
                <a:cubicBezTo>
                  <a:pt x="2204893" y="1451894"/>
                  <a:pt x="2210390" y="1448321"/>
                  <a:pt x="2214282" y="1443317"/>
                </a:cubicBezTo>
                <a:cubicBezTo>
                  <a:pt x="2239456" y="1410951"/>
                  <a:pt x="2219963" y="1420506"/>
                  <a:pt x="2245659" y="1411941"/>
                </a:cubicBezTo>
                <a:cubicBezTo>
                  <a:pt x="2247153" y="1407459"/>
                  <a:pt x="2247520" y="1402425"/>
                  <a:pt x="2250141" y="1398494"/>
                </a:cubicBezTo>
                <a:cubicBezTo>
                  <a:pt x="2259734" y="1384105"/>
                  <a:pt x="2262938" y="1385264"/>
                  <a:pt x="2277035" y="1380564"/>
                </a:cubicBezTo>
                <a:cubicBezTo>
                  <a:pt x="2278529" y="1376082"/>
                  <a:pt x="2278566" y="1370806"/>
                  <a:pt x="2281518" y="1367117"/>
                </a:cubicBezTo>
                <a:cubicBezTo>
                  <a:pt x="2284883" y="1362911"/>
                  <a:pt x="2290827" y="1361602"/>
                  <a:pt x="2294965" y="1358153"/>
                </a:cubicBezTo>
                <a:cubicBezTo>
                  <a:pt x="2317351" y="1339499"/>
                  <a:pt x="2298226" y="1348102"/>
                  <a:pt x="2321859" y="1340223"/>
                </a:cubicBezTo>
                <a:cubicBezTo>
                  <a:pt x="2326341" y="1335741"/>
                  <a:pt x="2331248" y="1331646"/>
                  <a:pt x="2335306" y="1326776"/>
                </a:cubicBezTo>
                <a:cubicBezTo>
                  <a:pt x="2338755" y="1322637"/>
                  <a:pt x="2340462" y="1317138"/>
                  <a:pt x="2344271" y="1313329"/>
                </a:cubicBezTo>
                <a:cubicBezTo>
                  <a:pt x="2349553" y="1308047"/>
                  <a:pt x="2356080" y="1304166"/>
                  <a:pt x="2362200" y="1299882"/>
                </a:cubicBezTo>
                <a:cubicBezTo>
                  <a:pt x="2371027" y="1293703"/>
                  <a:pt x="2389094" y="1281953"/>
                  <a:pt x="2389094" y="1281953"/>
                </a:cubicBezTo>
                <a:cubicBezTo>
                  <a:pt x="2390588" y="1277471"/>
                  <a:pt x="2390956" y="1272437"/>
                  <a:pt x="2393577" y="1268506"/>
                </a:cubicBezTo>
                <a:cubicBezTo>
                  <a:pt x="2400482" y="1258149"/>
                  <a:pt x="2410546" y="1252710"/>
                  <a:pt x="2420471" y="1246094"/>
                </a:cubicBezTo>
                <a:cubicBezTo>
                  <a:pt x="2431128" y="1214120"/>
                  <a:pt x="2416017" y="1252776"/>
                  <a:pt x="2438400" y="1219200"/>
                </a:cubicBezTo>
                <a:cubicBezTo>
                  <a:pt x="2441021" y="1215269"/>
                  <a:pt x="2440769" y="1209979"/>
                  <a:pt x="2442882" y="1205753"/>
                </a:cubicBezTo>
                <a:cubicBezTo>
                  <a:pt x="2449122" y="1193274"/>
                  <a:pt x="2455383" y="1188770"/>
                  <a:pt x="2465294" y="1178858"/>
                </a:cubicBezTo>
                <a:cubicBezTo>
                  <a:pt x="2466729" y="1173119"/>
                  <a:pt x="2471046" y="1153908"/>
                  <a:pt x="2474259" y="1147482"/>
                </a:cubicBezTo>
                <a:cubicBezTo>
                  <a:pt x="2476668" y="1142664"/>
                  <a:pt x="2480236" y="1138517"/>
                  <a:pt x="2483224" y="1134035"/>
                </a:cubicBezTo>
                <a:cubicBezTo>
                  <a:pt x="2484718" y="1128059"/>
                  <a:pt x="2485279" y="1121768"/>
                  <a:pt x="2487706" y="1116106"/>
                </a:cubicBezTo>
                <a:cubicBezTo>
                  <a:pt x="2489828" y="1111154"/>
                  <a:pt x="2494779" y="1107702"/>
                  <a:pt x="2496671" y="1102658"/>
                </a:cubicBezTo>
                <a:cubicBezTo>
                  <a:pt x="2499346" y="1095525"/>
                  <a:pt x="2499659" y="1087717"/>
                  <a:pt x="2501153" y="1080247"/>
                </a:cubicBezTo>
                <a:cubicBezTo>
                  <a:pt x="2498165" y="1048870"/>
                  <a:pt x="2492858" y="1017629"/>
                  <a:pt x="2492188" y="986117"/>
                </a:cubicBezTo>
                <a:cubicBezTo>
                  <a:pt x="2491361" y="947250"/>
                  <a:pt x="2496671" y="908452"/>
                  <a:pt x="2496671" y="869576"/>
                </a:cubicBezTo>
                <a:cubicBezTo>
                  <a:pt x="2496671" y="826221"/>
                  <a:pt x="2494734" y="782868"/>
                  <a:pt x="2492188" y="739588"/>
                </a:cubicBezTo>
                <a:cubicBezTo>
                  <a:pt x="2491741" y="731983"/>
                  <a:pt x="2489302" y="724625"/>
                  <a:pt x="2487706" y="717176"/>
                </a:cubicBezTo>
                <a:cubicBezTo>
                  <a:pt x="2484820" y="703707"/>
                  <a:pt x="2482525" y="690080"/>
                  <a:pt x="2478741" y="676835"/>
                </a:cubicBezTo>
                <a:cubicBezTo>
                  <a:pt x="2476531" y="669099"/>
                  <a:pt x="2472765" y="661894"/>
                  <a:pt x="2469777" y="654423"/>
                </a:cubicBezTo>
                <a:cubicBezTo>
                  <a:pt x="2461794" y="494784"/>
                  <a:pt x="2462319" y="556542"/>
                  <a:pt x="2474259" y="313764"/>
                </a:cubicBezTo>
                <a:cubicBezTo>
                  <a:pt x="2474633" y="306155"/>
                  <a:pt x="2476737" y="298703"/>
                  <a:pt x="2478741" y="291353"/>
                </a:cubicBezTo>
                <a:cubicBezTo>
                  <a:pt x="2481227" y="282236"/>
                  <a:pt x="2484718" y="273423"/>
                  <a:pt x="2487706" y="264458"/>
                </a:cubicBezTo>
                <a:cubicBezTo>
                  <a:pt x="2489200" y="253999"/>
                  <a:pt x="2489626" y="243331"/>
                  <a:pt x="2492188" y="233082"/>
                </a:cubicBezTo>
                <a:cubicBezTo>
                  <a:pt x="2494139" y="225276"/>
                  <a:pt x="2498609" y="218303"/>
                  <a:pt x="2501153" y="210670"/>
                </a:cubicBezTo>
                <a:cubicBezTo>
                  <a:pt x="2503101" y="204826"/>
                  <a:pt x="2504141" y="198717"/>
                  <a:pt x="2505635" y="192741"/>
                </a:cubicBezTo>
                <a:cubicBezTo>
                  <a:pt x="2507129" y="177800"/>
                  <a:pt x="2507776" y="162749"/>
                  <a:pt x="2510118" y="147917"/>
                </a:cubicBezTo>
                <a:cubicBezTo>
                  <a:pt x="2512266" y="134311"/>
                  <a:pt x="2517134" y="121213"/>
                  <a:pt x="2519082" y="107576"/>
                </a:cubicBezTo>
                <a:cubicBezTo>
                  <a:pt x="2521626" y="89765"/>
                  <a:pt x="2521020" y="71599"/>
                  <a:pt x="2523565" y="53788"/>
                </a:cubicBezTo>
                <a:cubicBezTo>
                  <a:pt x="2532854" y="-11231"/>
                  <a:pt x="2532530" y="29741"/>
                  <a:pt x="2532530" y="8964"/>
                </a:cubicBezTo>
                <a:lnTo>
                  <a:pt x="2528047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88887E-AA89-7BB3-B803-851255D43194}"/>
              </a:ext>
            </a:extLst>
          </p:cNvPr>
          <p:cNvCxnSpPr>
            <a:cxnSpLocks/>
          </p:cNvCxnSpPr>
          <p:nvPr/>
        </p:nvCxnSpPr>
        <p:spPr>
          <a:xfrm>
            <a:off x="6098305" y="2920491"/>
            <a:ext cx="721659" cy="82997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23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37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Cornell</dc:creator>
  <cp:lastModifiedBy>Richard Schaffhausen</cp:lastModifiedBy>
  <cp:revision>11</cp:revision>
  <dcterms:created xsi:type="dcterms:W3CDTF">2020-07-18T20:51:58Z</dcterms:created>
  <dcterms:modified xsi:type="dcterms:W3CDTF">2023-11-03T00:02:48Z</dcterms:modified>
</cp:coreProperties>
</file>